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  <p:sldMasterId id="2147483684" r:id="rId7"/>
    <p:sldMasterId id="2147483696" r:id="rId8"/>
    <p:sldMasterId id="2147483708" r:id="rId9"/>
    <p:sldMasterId id="2147483720" r:id="rId10"/>
    <p:sldMasterId id="2147483732" r:id="rId11"/>
    <p:sldMasterId id="2147483744" r:id="rId12"/>
    <p:sldMasterId id="2147483756" r:id="rId13"/>
  </p:sldMasterIdLst>
  <p:notesMasterIdLst>
    <p:notesMasterId r:id="rId69"/>
  </p:notesMasterIdLst>
  <p:sldIdLst>
    <p:sldId id="264" r:id="rId14"/>
    <p:sldId id="321" r:id="rId15"/>
    <p:sldId id="322" r:id="rId16"/>
    <p:sldId id="332" r:id="rId17"/>
    <p:sldId id="333" r:id="rId18"/>
    <p:sldId id="334" r:id="rId19"/>
    <p:sldId id="335" r:id="rId20"/>
    <p:sldId id="338" r:id="rId21"/>
    <p:sldId id="347" r:id="rId22"/>
    <p:sldId id="348" r:id="rId23"/>
    <p:sldId id="386" r:id="rId24"/>
    <p:sldId id="391" r:id="rId25"/>
    <p:sldId id="350" r:id="rId26"/>
    <p:sldId id="351" r:id="rId27"/>
    <p:sldId id="383" r:id="rId28"/>
    <p:sldId id="353" r:id="rId29"/>
    <p:sldId id="354" r:id="rId30"/>
    <p:sldId id="355" r:id="rId31"/>
    <p:sldId id="356" r:id="rId32"/>
    <p:sldId id="357" r:id="rId33"/>
    <p:sldId id="352" r:id="rId34"/>
    <p:sldId id="339" r:id="rId35"/>
    <p:sldId id="367" r:id="rId36"/>
    <p:sldId id="343" r:id="rId37"/>
    <p:sldId id="359" r:id="rId38"/>
    <p:sldId id="360" r:id="rId39"/>
    <p:sldId id="361" r:id="rId40"/>
    <p:sldId id="362" r:id="rId41"/>
    <p:sldId id="363" r:id="rId42"/>
    <p:sldId id="364" r:id="rId43"/>
    <p:sldId id="387" r:id="rId44"/>
    <p:sldId id="368" r:id="rId45"/>
    <p:sldId id="365" r:id="rId46"/>
    <p:sldId id="366" r:id="rId47"/>
    <p:sldId id="349" r:id="rId48"/>
    <p:sldId id="345" r:id="rId49"/>
    <p:sldId id="370" r:id="rId50"/>
    <p:sldId id="341" r:id="rId51"/>
    <p:sldId id="381" r:id="rId52"/>
    <p:sldId id="369" r:id="rId53"/>
    <p:sldId id="388" r:id="rId54"/>
    <p:sldId id="371" r:id="rId55"/>
    <p:sldId id="342" r:id="rId56"/>
    <p:sldId id="372" r:id="rId57"/>
    <p:sldId id="375" r:id="rId58"/>
    <p:sldId id="373" r:id="rId59"/>
    <p:sldId id="377" r:id="rId60"/>
    <p:sldId id="389" r:id="rId61"/>
    <p:sldId id="374" r:id="rId62"/>
    <p:sldId id="384" r:id="rId63"/>
    <p:sldId id="390" r:id="rId64"/>
    <p:sldId id="378" r:id="rId65"/>
    <p:sldId id="379" r:id="rId66"/>
    <p:sldId id="380" r:id="rId67"/>
    <p:sldId id="376" r:id="rId6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AE7AC85-7974-5F42-B5DD-74EA570CD465}">
          <p14:sldIdLst>
            <p14:sldId id="264"/>
          </p14:sldIdLst>
        </p14:section>
        <p14:section name="Light  Mode (Official MFEC Logo)" id="{662BB77B-FDFD-134A-94F5-59DA5B51C434}">
          <p14:sldIdLst>
            <p14:sldId id="321"/>
            <p14:sldId id="322"/>
            <p14:sldId id="332"/>
            <p14:sldId id="333"/>
            <p14:sldId id="334"/>
            <p14:sldId id="335"/>
            <p14:sldId id="338"/>
            <p14:sldId id="347"/>
            <p14:sldId id="348"/>
            <p14:sldId id="386"/>
            <p14:sldId id="391"/>
            <p14:sldId id="350"/>
            <p14:sldId id="351"/>
            <p14:sldId id="383"/>
            <p14:sldId id="353"/>
            <p14:sldId id="354"/>
            <p14:sldId id="355"/>
            <p14:sldId id="356"/>
            <p14:sldId id="357"/>
            <p14:sldId id="352"/>
            <p14:sldId id="339"/>
            <p14:sldId id="367"/>
            <p14:sldId id="343"/>
            <p14:sldId id="359"/>
            <p14:sldId id="360"/>
            <p14:sldId id="361"/>
            <p14:sldId id="362"/>
            <p14:sldId id="363"/>
            <p14:sldId id="364"/>
            <p14:sldId id="387"/>
            <p14:sldId id="368"/>
            <p14:sldId id="365"/>
            <p14:sldId id="366"/>
            <p14:sldId id="349"/>
            <p14:sldId id="345"/>
            <p14:sldId id="370"/>
            <p14:sldId id="341"/>
            <p14:sldId id="381"/>
            <p14:sldId id="369"/>
            <p14:sldId id="388"/>
            <p14:sldId id="371"/>
            <p14:sldId id="342"/>
            <p14:sldId id="372"/>
            <p14:sldId id="375"/>
            <p14:sldId id="373"/>
            <p14:sldId id="377"/>
            <p14:sldId id="389"/>
            <p14:sldId id="374"/>
            <p14:sldId id="384"/>
            <p14:sldId id="390"/>
            <p14:sldId id="378"/>
            <p14:sldId id="379"/>
            <p14:sldId id="380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wan Tamsamai" initials="TT" lastIdx="3" clrIdx="0">
    <p:extLst>
      <p:ext uri="{19B8F6BF-5375-455C-9EA6-DF929625EA0E}">
        <p15:presenceInfo xmlns:p15="http://schemas.microsoft.com/office/powerpoint/2012/main" userId="S::tawan_t@mfec.co.th::c58cd089-27c5-44af-aa32-be37efbcb0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1E8"/>
    <a:srgbClr val="2DE1B5"/>
    <a:srgbClr val="FFFFFF"/>
    <a:srgbClr val="44C8C7"/>
    <a:srgbClr val="1DE4B0"/>
    <a:srgbClr val="C6FAFF"/>
    <a:srgbClr val="B4F6E5"/>
    <a:srgbClr val="26D6E9"/>
    <a:srgbClr val="00DFAF"/>
    <a:srgbClr val="57E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F805B-2A87-4D1B-7400-C4D0CEC594B7}" v="2" dt="2021-06-29T08:46:12.00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79"/>
    <p:restoredTop sz="97423" autoAdjust="0"/>
  </p:normalViewPr>
  <p:slideViewPr>
    <p:cSldViewPr snapToGrid="0" snapToObjects="1">
      <p:cViewPr varScale="1">
        <p:scale>
          <a:sx n="161" d="100"/>
          <a:sy n="161" d="100"/>
        </p:scale>
        <p:origin x="24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ada Manawatanakij" userId="S::narada@mfec.co.th::bf7148d7-99f7-41ba-b6e8-d05819fcd270" providerId="AD" clId="Web-{FFBF805B-2A87-4D1B-7400-C4D0CEC594B7}"/>
    <pc:docChg chg="modSld">
      <pc:chgData name="Narada Manawatanakij" userId="S::narada@mfec.co.th::bf7148d7-99f7-41ba-b6e8-d05819fcd270" providerId="AD" clId="Web-{FFBF805B-2A87-4D1B-7400-C4D0CEC594B7}" dt="2021-06-29T08:46:11.988" v="1"/>
      <pc:docMkLst>
        <pc:docMk/>
      </pc:docMkLst>
      <pc:sldChg chg="addSp delSp">
        <pc:chgData name="Narada Manawatanakij" userId="S::narada@mfec.co.th::bf7148d7-99f7-41ba-b6e8-d05819fcd270" providerId="AD" clId="Web-{FFBF805B-2A87-4D1B-7400-C4D0CEC594B7}" dt="2021-06-29T08:46:11.988" v="1"/>
        <pc:sldMkLst>
          <pc:docMk/>
          <pc:sldMk cId="3214375989" sldId="295"/>
        </pc:sldMkLst>
        <pc:spChg chg="add del">
          <ac:chgData name="Narada Manawatanakij" userId="S::narada@mfec.co.th::bf7148d7-99f7-41ba-b6e8-d05819fcd270" providerId="AD" clId="Web-{FFBF805B-2A87-4D1B-7400-C4D0CEC594B7}" dt="2021-06-29T08:46:11.988" v="1"/>
          <ac:spMkLst>
            <pc:docMk/>
            <pc:sldMk cId="3214375989" sldId="295"/>
            <ac:spMk id="2" creationId="{2F688E9F-9371-4D8A-B75D-EC88CD33AF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D3736-BAF8-4242-9D60-478346ABA6D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D0BC3-FD29-4F97-A7A7-893B6F986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5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1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2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1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D0BC3-FD29-4F97-A7A7-893B6F9860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5AF9-2FDE-2640-8470-753363BD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28477-CE70-0843-8895-022E57037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38227-474C-FC41-8152-39E262C9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EB356770-A3A2-6740-B3A2-44EFE33CD49B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EB63B-286F-DC4C-889B-650B115C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52FDA-0D8B-3E41-B5E5-D387D99E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6F3016AD-9154-A445-ACB7-E8420FC77E7E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1990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DFD-780D-2949-A366-DD60C5A74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35DB5-BE6A-F640-9865-8650A6A72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Prompt" pitchFamily="2" charset="-34"/>
                <a:cs typeface="Promp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406A-BB16-ED40-B921-F7658156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A6D0-3C5F-4D46-964B-A8A938904EED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011A8-D2E1-4D4B-B4F0-2836EEBA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CAF0-78F4-B843-B799-CBC9BC70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4E4A-9FFF-5045-BA3F-C73B023BCE2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3701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8C14-3F9A-524D-8A5E-CB1A5F8D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233C-436F-E345-AB72-DBD89440B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BEFC-4766-1440-8A21-20A8A7D9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A6D0-3C5F-4D46-964B-A8A938904EED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6CCE-EA04-2345-8CA8-B2DEE156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D9DC-C93A-9C44-B0AE-0176F287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A4E4A-9FFF-5045-BA3F-C73B023BCE2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24758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171B-4F32-714F-93A9-205B0662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307B-6B45-3947-98F1-2DF1AA3AB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2BB4B-FC7B-0448-AE45-C766B38CD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FD9EE-CD62-EC49-99EF-8D305FB1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9BD3A6D0-3C5F-4D46-964B-A8A938904EED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2EFF0-9A47-254E-9D18-0D22ABC3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95B98-CF00-9741-8966-443C570B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FA9A4E4A-9FFF-5045-BA3F-C73B023BCE2D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02568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031D-F10C-3045-98CE-3586EF386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0719D-B305-D349-A180-C89DD3FBB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E651E-8227-0246-9773-B37C6FC6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DB3C-EB7B-184E-9C16-BA1A912C6442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4AC66-CF14-B248-9CB4-12D84438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2F9F-6879-BB4A-9CB0-4D73FAC7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BB5A-6FD7-C44C-98FD-BB0931E79F1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21799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DEAC-20D7-9349-A805-AAA8AE65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8C30-963A-434E-90E7-08884277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B6FA7-C812-B440-A2AC-5C531089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DB3C-EB7B-184E-9C16-BA1A912C6442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22CAC-CF9D-164D-8CBB-803D8CCC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7DEB6-B9AC-1345-BA2B-A93182CF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BB5A-6FD7-C44C-98FD-BB0931E79F1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06850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F775-040C-E14B-A666-5A157F10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809E-38A4-474E-9D24-8998285C8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260CC-7639-0A44-8B3B-3655D9179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CFA8F-0A70-C14E-AC1E-C2EDB68E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6DB3C-EB7B-184E-9C16-BA1A912C6442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FA36E-4AFD-8D48-891A-FB521BD46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5A5CE-AEB9-4D42-9228-646C6F84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BB5A-6FD7-C44C-98FD-BB0931E79F1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39817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DCFC-FDCE-9243-9C60-7D2F9547D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9AB56-63FF-E245-8D94-8EB97BEF8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7F02-9D7D-9444-9EF8-74C551F7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8F47-3CD2-1F4B-A202-E4F9413C0EC8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2BF-BF75-A548-9365-C37DBA4E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3F8D-9493-EB44-9C28-A677BC20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7D36-B3E5-DC42-A697-B4696818C77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50447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6F4D-D007-8443-816C-FA891E02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7E82-69D7-5B44-84E8-64971F57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5E07-5141-624F-A8F7-1F2800E5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8F47-3CD2-1F4B-A202-E4F9413C0EC8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9645-79E4-D545-A340-7081600B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FB85-0579-A84C-9C72-3F8C939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7D36-B3E5-DC42-A697-B4696818C77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30505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5D5-9F98-F74F-8C52-C74DC1BD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0D22-6A87-1E44-96D2-F43EDBA58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9343-40DB-7B4A-8A61-268B4F8F2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D878-1A76-CA48-893B-E45522A4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8F47-3CD2-1F4B-A202-E4F9413C0EC8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0F9D5-E9E8-5A48-AE84-58AFCD29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18A3D-0E36-2D46-A37B-3CC681B3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7D36-B3E5-DC42-A697-B4696818C77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67054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D30-E373-6148-8FAB-7EF616807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6FF97-E24F-5E45-B614-C89C2FCD2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BDB0A-0193-C845-B264-EB8B8B0B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68F6D681-8C0A-DC45-95AC-21735456B217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AA47-83B8-1B49-AAC7-7AF887E8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6CFAE-A21E-D740-B6E0-6876C0F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AA4AF320-7284-884D-AA9E-EB07FD76C2F4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7394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468-C773-CA43-9B9D-D9B0FBBC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6CBE-30FB-544D-A291-94984F60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8AFF9-1B84-4F48-806C-6D0EEAED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EB356770-A3A2-6740-B3A2-44EFE33CD49B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4C15F-BA07-CA4B-A088-6B954A1B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C7EB0-CC29-5541-BB60-58DE95B5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6F3016AD-9154-A445-ACB7-E8420FC77E7E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5124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8B99-23B1-8742-881D-E34D6960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54AB-9A5D-B947-8A0B-35B36C14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1D4C6-40C0-1748-9081-E606F79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D681-8C0A-DC45-95AC-21735456B217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FCF5E-404D-B944-96D6-31A0FC64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C1418-4898-9D46-8DD0-F975AC8B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F320-7284-884D-AA9E-EB07FD76C2F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98789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9534-0F5B-084E-B01A-9E3B7FB2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0F59-3E28-944B-B1B1-7BD5B9CDC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03130-5C1C-2146-9BF2-EFF0F4813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24EDB-0CC7-E04C-8324-70CEB111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D681-8C0A-DC45-95AC-21735456B217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22817-CD6A-7840-A3E4-FE58FDE2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3A3A5-635D-BD44-B32D-2C9A1E53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F320-7284-884D-AA9E-EB07FD76C2F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03608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51A9-5379-7E49-9739-2F89DE5E8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4FB7-FB4B-0A4E-8DCE-BC6F865D3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F769-6B13-6A4B-97C4-6E635FD6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049EF8B4-A9D9-3645-91A5-E1F08EB1FADF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9EBE4-DC64-C943-8DB4-82EF4043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9886C-3D0F-A94D-B39D-A2664957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B1B-49A7-0F4E-8253-1DAF260ED3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93735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3D91-BCD4-6A44-A5FD-B3CA1B12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3FAF-665E-AD44-8CAD-4297C1F07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0434F-D3C0-2946-B4FB-8C05E2AC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EF8B4-A9D9-3645-91A5-E1F08EB1FADF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4D05-42FA-844D-9F7B-75C6D509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A9C8-5ED5-F348-B4C9-521B9055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B1B-49A7-0F4E-8253-1DAF260ED3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38189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8CC-D1A5-5141-BD50-8C94BB23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3066-BEFF-AD44-83A2-5E5CE753B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402DF-3261-1C41-905E-7DB763490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7E6DE-D898-4A40-9D05-78870B0E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EF8B4-A9D9-3645-91A5-E1F08EB1FADF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ABEEB-7D93-784B-ACAA-EB043321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75D4-2A31-CB41-8C4D-176804E2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B1B-49A7-0F4E-8253-1DAF260ED3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69621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02F4-9075-3143-83FB-1024AEE9A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D8E5C-2237-114A-A6B2-9CB46BDEF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09744-EE1C-7146-A082-15F5CDCF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AC9E-BE89-7E4C-9107-CA14A749997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BFA9-7AFD-884F-9866-9E5B34EF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1D29A-FAD2-F644-BA20-B04A69CD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7B22-E5C1-6946-8DBB-720EFEB3056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7700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04CB-ADB8-4240-B5F9-192238B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39BEF-D852-A647-82F8-18F618CF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7271-99D7-0E47-8D10-7A1FDF52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AC9E-BE89-7E4C-9107-CA14A749997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5AB9C-CAFE-3F42-88FA-5195DD8C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A14AA-29A5-074C-9AD7-9E69F9D4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7B22-E5C1-6946-8DBB-720EFEB3056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70518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3BD3-F343-0847-95A5-61DD7F8A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1A5E8-09BB-694D-A7DB-61E42B147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87C03-9EE9-604E-9AD9-AD127D4DE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7ADD2-1436-6C49-9F82-7286EF13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AC9E-BE89-7E4C-9107-CA14A749997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94ED-210B-0F4C-A793-DB034ECF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06D7A-F0E6-5044-9169-60937A8D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7B22-E5C1-6946-8DBB-720EFEB3056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96696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47D5-7E33-C145-8404-A229446F7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DA631-4935-B54D-A3AB-4EDE6E2BA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AB92-C962-6B4E-BCFA-91C8F45E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64C6-C904-544C-8EDC-846FBFA005A3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63E4D-DBCD-7E48-B1B0-07FE5EC5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7EC-B5DA-9E41-81C1-C37F3A21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3AE4-7A13-8745-B23B-D4028B0488D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05804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A98-A910-FC49-981E-2A7D9CD9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4462-E36F-AF4B-A47B-9E788FA4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FA09E-3C01-6E42-9842-8E6990AE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64C6-C904-544C-8EDC-846FBFA005A3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21AD-6000-B94F-83CE-D8F4D102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6642-9606-0F47-85CC-A68C65CA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3AE4-7A13-8745-B23B-D4028B0488D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520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B7D8-77E0-7B42-AA57-C6848CA0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FF0-95C3-1D49-B27D-761DC4853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1FFEE-5C74-254E-9561-5865D3AC6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00E83-5FB7-B748-9F2B-DE9EB02D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EB356770-A3A2-6740-B3A2-44EFE33CD49B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24DCD-7C78-FC4D-84C8-F40605B5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BDDB-EE3E-AB4C-A521-46EADA15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6F3016AD-9154-A445-ACB7-E8420FC77E7E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238733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F1FB-8406-6E47-96CC-B971F878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1399-F33D-294C-B7B7-06AE1DACB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A971-A751-BA47-A44D-8FC29447A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EEB1D-D26A-9D4D-9C01-E7C6CF2D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64C6-C904-544C-8EDC-846FBFA005A3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62EF3-4EE4-F649-97E5-1FDC3566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072D-6BC7-2C40-AE9F-3A499557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3AE4-7A13-8745-B23B-D4028B0488D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4411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2887-F803-FE45-A712-E3CCAA505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E8081-4438-4A41-AADA-811DB1D9C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26AD-D580-5C4D-9043-643C7C7D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3ADFF911-0262-EA42-8D4D-259C51AA671A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31551-CEED-9B4F-8A17-36C7F579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0A7EB-6F84-174E-B03C-5FE63EDA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5D142BCF-D0E6-FC41-899A-023063D013BB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5125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4D1E-315B-A441-8721-9EDD9195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DD1C-7EF4-4243-8C83-3B15207C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4D93-C30B-8444-85E3-540AEDFB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3ADFF911-0262-EA42-8D4D-259C51AA671A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1881-8F45-194C-8D5D-F9CDC2D0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A4660-16D8-1446-A419-B77A02C5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5D142BCF-D0E6-FC41-899A-023063D013BB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6652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97A5-A0E8-C042-864C-B82B9DB9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60CE-7A00-0B4D-8879-77A50B136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25E67-A477-C145-9EB2-32565475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48447-8FFC-1A44-AC58-15DC7055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3ADFF911-0262-EA42-8D4D-259C51AA671A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C5828-6C60-764F-95EC-50F006CA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FD2A1-65FD-7544-80A2-B53C8192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rompt" pitchFamily="2" charset="-34"/>
                <a:cs typeface="Prompt" pitchFamily="2" charset="-34"/>
              </a:defRPr>
            </a:lvl1pPr>
          </a:lstStyle>
          <a:p>
            <a:fld id="{5D142BCF-D0E6-FC41-899A-023063D013BB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6174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B54B-E05C-F14E-B440-6074AF094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7B16B-BAB7-8F42-932F-A1D9529A6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C3B0-0A9D-2841-B081-7C5C2E22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CB7-99D3-D74B-B32B-C900C1F96DF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E83C-C6D7-2942-9BF7-46D8405C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07CF5-BF42-3444-B5BC-52A666D1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FFE00-452B-7D4A-B156-A8409AED152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496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24B5-866E-0748-8189-BEB3EB2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85BF4-C1ED-F54F-B704-06A01F2B8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21A39-3E49-4145-8C5A-DE32E3FE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CB7-99D3-D74B-B32B-C900C1F96DF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80527-7B67-3843-8D0F-D8686079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AA354-B1BA-6946-98C5-2393509A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FFE00-452B-7D4A-B156-A8409AED152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4931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97BD-7B57-A245-A689-9A3BBFA7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18D3-A852-4441-9D39-C1747FB6C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AE4EA-33E0-C142-8F2B-12082A6A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E8FFD-2F31-E34B-9BC8-0AF45784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CB7-99D3-D74B-B32B-C900C1F96DF1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0EBD6-5DE9-8943-8A63-4B492268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EF18-4BD1-3747-A303-9FC8E582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FFE00-452B-7D4A-B156-A8409AED152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6345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ish, dark&#10;&#10;Description automatically generated">
            <a:extLst>
              <a:ext uri="{FF2B5EF4-FFF2-40B4-BE49-F238E27FC236}">
                <a16:creationId xmlns:a16="http://schemas.microsoft.com/office/drawing/2014/main" id="{4C0165DC-AAE9-8D4B-8245-06D1871FBE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9BBD4-2A4D-9946-9C29-59C9F344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AFF96-B3B4-9D47-B5B5-46680A250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E2BF-3FA2-0542-AD70-25EAD3866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56770-A3A2-6740-B3A2-44EFE33CD49B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A1667-6F57-1A42-ACB9-B410C0BAE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EECF8-167C-F845-B234-CF49E32E1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016AD-9154-A445-ACB7-E8420FC77E7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6880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586AF19D-DF57-A148-9B78-2BBBE21E1B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FEA77-C069-4A4C-A899-A20DD32B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17B9-57D0-4846-9CD5-FAD65A67B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8963E-D990-0C43-90A2-584C8D686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8D0964C6-C904-544C-8EDC-846FBFA005A3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2D91-8B94-F84B-BE84-8FEC09F52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1E0A7-52C9-434D-A7D6-61EFF903B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EC1F3AE4-7A13-8745-B23B-D4028B0488D7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935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ish, dark&#10;&#10;Description automatically generated">
            <a:extLst>
              <a:ext uri="{FF2B5EF4-FFF2-40B4-BE49-F238E27FC236}">
                <a16:creationId xmlns:a16="http://schemas.microsoft.com/office/drawing/2014/main" id="{971288EB-23A8-9449-9F33-8E40C12405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062DB-151E-1A48-90A8-02A60829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FA50D-80AF-9D49-AA99-A2D9A7157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05033-31C9-414A-8E9A-571190E2B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FF911-0262-EA42-8D4D-259C51AA671A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B806-9727-4F43-8479-7271E9255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1077-DB0B-3142-B3DC-B4D8CE961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42BCF-D0E6-FC41-899A-023063D013BB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3975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D79B1A-59EE-C54B-8FAA-E76D222282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43A3-0078-DD45-AC09-21A794E7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BF73B-7E1A-B548-BA2B-429CEF66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658-5E33-484F-BE67-36AB91F28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010D4CB7-99D3-D74B-B32B-C900C1F96DF1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7AD3-AA37-1C48-AEEA-80018027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6B1E6-1A31-274D-B0AF-DC1C17B2E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E88FFE00-452B-7D4A-B156-A8409AED1528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745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926F37EC-A214-4A4A-976F-6DBDBF5E1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B477A-7C3B-B944-B01B-CD4BBB15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E35B6-03F5-0041-998E-393331322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E2FB-E031-E142-BE6F-5BC7EAB56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9BD3A6D0-3C5F-4D46-964B-A8A938904EED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A8D1-8465-E047-9A4D-8C9328E90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B0E2-A38D-3246-93D2-D06DB5CC1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FA9A4E4A-9FFF-5045-BA3F-C73B023BCE2D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563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83971D6-2A2F-B642-AA71-B36B57F8E8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8D97C-E5CE-4846-8036-36DEB830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9E72E-E2C0-5A4D-9839-21C8D5D05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EF937-2A95-6342-B405-782E80392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FA06DB3C-EB7B-184E-9C16-BA1A912C6442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BE9A4-102F-DA4B-AC53-8CA5A5B47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63668-9170-1D44-B70A-B34CBEA93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BE35BB5A-6FD7-C44C-98FD-BB0931E79F17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725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B9375CE5-038C-484F-95DD-53FC3A7A4E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DEB0C-7779-CE42-98C1-F65A3E52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93771-3F1D-6341-B1E1-3983AE71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929E-5BF6-824E-94BA-E7FD1E740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8ADC8F47-3CD2-1F4B-A202-E4F9413C0EC8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E919-0E21-8B49-9018-3EE98E12D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A13E-5D88-9142-BEBB-EF27B7C8A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4C477D36-B3E5-DC42-A697-B4696818C776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6438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dark, fish&#10;&#10;Description automatically generated">
            <a:extLst>
              <a:ext uri="{FF2B5EF4-FFF2-40B4-BE49-F238E27FC236}">
                <a16:creationId xmlns:a16="http://schemas.microsoft.com/office/drawing/2014/main" id="{9382D525-5BD7-A542-9AC8-71FB9CE3774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9430C-BC19-8A49-B806-ADBFBAD9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3220-8FC7-A245-9E79-BE3B5EEA1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53329-8639-2F40-B33B-479BC3620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6D681-8C0A-DC45-95AC-21735456B217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5A7F4-9C6E-434A-BED0-FF67DBB28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FCDE3-3971-E043-B586-98042F23F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F320-7284-884D-AA9E-EB07FD76C2F4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972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53E82-CB9D-374C-B5AC-D24121D29D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1A189-3C5B-3946-85B6-D2174BB0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8ADC-8779-1942-9AAB-337B337C9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0EF79-7B90-FD41-BDB6-7D9DA6468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EF8B4-A9D9-3645-91A5-E1F08EB1FADF}" type="datetimeFigureOut">
              <a:rPr lang="en-TH" smtClean="0"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85441-0BC5-9646-9794-4858F7FE1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E530E-8F74-BB48-8E9B-E3EDD7BD0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3BB1B-49A7-0F4E-8253-1DAF260ED33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2415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106F455-04F2-384E-A1A7-EE4E2F586F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FF103-A77B-3342-9D6D-9BD1BD1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60C60-D4F1-B440-82F2-5C40FD8A1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1FD95-FC0F-8445-BE80-058B0004C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BEEDAC9E-BE89-7E4C-9107-CA14A7499971}" type="datetimeFigureOut">
              <a:rPr lang="en-TH" smtClean="0"/>
              <a:pPr/>
              <a:t>01/29/2023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86AC-2378-F04B-95EE-D555111A0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24CF4-E26B-A84B-B57E-0EA002F60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029C7B22-E5C1-6946-8DBB-720EFEB30567}" type="slidenum">
              <a:rPr lang="en-TH" smtClean="0"/>
              <a:pPr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2043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Prompt Medium" pitchFamily="2" charset="-34"/>
          <a:ea typeface="+mj-ea"/>
          <a:cs typeface="Promp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Prompt" pitchFamily="2" charset="-34"/>
          <a:ea typeface="+mn-ea"/>
          <a:cs typeface="Promp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feconcloud-my.sharepoint.com/:f:/g/personal/nitithorn_mfec_co_th/EqT9pYXEIUdFsFKtsF9aVi8BKfmQEgCIuhrjB253B7tRCA?e=tZpXh0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microsoft.com/en-us/microsoft-365/enterprise/office-365-e3?activetab=pivot%3aoverviewta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7EB95A5-8AD4-0542-A94B-78B86291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2" t="3451" b="19934"/>
          <a:stretch/>
        </p:blipFill>
        <p:spPr>
          <a:xfrm>
            <a:off x="0" y="0"/>
            <a:ext cx="12191268" cy="68580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B061383-0692-5B4C-89CB-0F5A01CD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71" y="-67933"/>
            <a:ext cx="12312770" cy="6925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6860C-8355-1D47-B5CE-AA1E07AB233E}"/>
              </a:ext>
            </a:extLst>
          </p:cNvPr>
          <p:cNvSpPr txBox="1"/>
          <p:nvPr/>
        </p:nvSpPr>
        <p:spPr>
          <a:xfrm>
            <a:off x="925817" y="3736538"/>
            <a:ext cx="5300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Prompt Light" pitchFamily="2" charset="-34"/>
                <a:cs typeface="Prompt Light" pitchFamily="2" charset="-34"/>
              </a:rPr>
              <a:t>Meetup</a:t>
            </a:r>
            <a:endParaRPr lang="en-TH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Prompt Light" pitchFamily="2" charset="-34"/>
              <a:cs typeface="Prompt Light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D554C-6371-F64E-A41E-800ED9EC3284}"/>
              </a:ext>
            </a:extLst>
          </p:cNvPr>
          <p:cNvSpPr txBox="1"/>
          <p:nvPr/>
        </p:nvSpPr>
        <p:spPr>
          <a:xfrm>
            <a:off x="977903" y="4429512"/>
            <a:ext cx="6820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  <a:latin typeface="Prompt" pitchFamily="2" charset="-34"/>
                <a:cs typeface="Prompt" pitchFamily="2" charset="-34"/>
              </a:rPr>
              <a:t>Power</a:t>
            </a:r>
            <a:r>
              <a:rPr lang="en-US" sz="6600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  <a:latin typeface="Prompt" pitchFamily="2" charset="-34"/>
                <a:cs typeface="Prompt" pitchFamily="2" charset="-34"/>
              </a:rPr>
              <a:t>Shell</a:t>
            </a:r>
            <a:endParaRPr lang="en-TH" sz="6600" dirty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  <a:latin typeface="Prompt" pitchFamily="2" charset="-34"/>
              <a:cs typeface="Prompt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DC807D-C20D-034A-8B08-D33CF095B6BD}"/>
              </a:ext>
            </a:extLst>
          </p:cNvPr>
          <p:cNvSpPr/>
          <p:nvPr/>
        </p:nvSpPr>
        <p:spPr>
          <a:xfrm>
            <a:off x="795890" y="3506182"/>
            <a:ext cx="69012" cy="2031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530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0F7A44-7345-43AE-F075-433A119E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6" y="269051"/>
            <a:ext cx="6531429" cy="367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7C0024-060E-2C9E-09E8-6025950C9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48" y="2603182"/>
            <a:ext cx="6531429" cy="367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106312-FF48-288E-B49D-01A61C1EB3F6}"/>
              </a:ext>
            </a:extLst>
          </p:cNvPr>
          <p:cNvSpPr txBox="1"/>
          <p:nvPr/>
        </p:nvSpPr>
        <p:spPr>
          <a:xfrm>
            <a:off x="836245" y="5441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Connect-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95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Azure AD Basic PowerShell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48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Download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Meetup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176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67AB4-97AC-83EC-37EE-4D3B54BDD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251765"/>
            <a:ext cx="6738914" cy="378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52F30-F36F-3AFE-80D7-ED55F3C50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379" y="2580993"/>
            <a:ext cx="7356869" cy="3682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9C0E4-04CA-422E-66BC-BC3621A7EFF8}"/>
              </a:ext>
            </a:extLst>
          </p:cNvPr>
          <p:cNvSpPr txBox="1"/>
          <p:nvPr/>
        </p:nvSpPr>
        <p:spPr>
          <a:xfrm>
            <a:off x="165100" y="4785931"/>
            <a:ext cx="118491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-TypeName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Microsoft.Open.AzureAD.Model.PasswordProfile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Password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"P@ssw0rd"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"mfecuser01@meetuplab.onmicrosoft.com"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 User 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"TEST"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8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37ABF6-1FB8-54B2-1F7C-B11B6B1B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50924"/>
            <a:ext cx="6242826" cy="3509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DD0F1-7010-A19B-23CF-DE823166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24" y="1778000"/>
            <a:ext cx="6242826" cy="3509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73FAE-386A-F38C-85DE-A4385327612F}"/>
              </a:ext>
            </a:extLst>
          </p:cNvPr>
          <p:cNvSpPr txBox="1"/>
          <p:nvPr/>
        </p:nvSpPr>
        <p:spPr>
          <a:xfrm>
            <a:off x="120650" y="5348796"/>
            <a:ext cx="9721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fl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01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63884-14FB-0E9A-5C92-3F7E037C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2" y="228600"/>
            <a:ext cx="7564271" cy="4252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B2DD42-D403-B343-BCE9-05AD27188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118" y="1504950"/>
            <a:ext cx="7002647" cy="4794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749536-8660-302C-7638-BBC1A07836D1}"/>
              </a:ext>
            </a:extLst>
          </p:cNvPr>
          <p:cNvSpPr txBox="1"/>
          <p:nvPr/>
        </p:nvSpPr>
        <p:spPr>
          <a:xfrm>
            <a:off x="357234" y="5676215"/>
            <a:ext cx="8875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nitithorn@meetuplab.onmicrosoft.com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$false </a:t>
            </a:r>
          </a:p>
        </p:txBody>
      </p:sp>
    </p:spTree>
    <p:extLst>
      <p:ext uri="{BB962C8B-B14F-4D97-AF65-F5344CB8AC3E}">
        <p14:creationId xmlns:p14="http://schemas.microsoft.com/office/powerpoint/2010/main" val="107977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B72B0-9D64-2D09-AD3A-6895AF36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11223"/>
            <a:ext cx="6096001" cy="3427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17D3-EE61-69D3-22B0-91DE4F98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192989"/>
            <a:ext cx="7893050" cy="3950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470CAC-B048-D11A-76ED-B486266BE347}"/>
              </a:ext>
            </a:extLst>
          </p:cNvPr>
          <p:cNvSpPr txBox="1"/>
          <p:nvPr/>
        </p:nvSpPr>
        <p:spPr>
          <a:xfrm>
            <a:off x="520700" y="4943296"/>
            <a:ext cx="9004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"My new group"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$false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SecurityEnabled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NotSet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53993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4285F3-E62A-D379-CA9D-1DE5251E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49323"/>
            <a:ext cx="6343650" cy="356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2A62D-1037-EA06-849B-18F915C67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499" y="1797514"/>
            <a:ext cx="6343651" cy="3566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0C8E1D-CB1A-2840-4037-4A715A7421E8}"/>
              </a:ext>
            </a:extLst>
          </p:cNvPr>
          <p:cNvSpPr txBox="1"/>
          <p:nvPr/>
        </p:nvSpPr>
        <p:spPr>
          <a:xfrm>
            <a:off x="165100" y="5596235"/>
            <a:ext cx="974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-All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 </a:t>
            </a:r>
          </a:p>
        </p:txBody>
      </p:sp>
    </p:spTree>
    <p:extLst>
      <p:ext uri="{BB962C8B-B14F-4D97-AF65-F5344CB8AC3E}">
        <p14:creationId xmlns:p14="http://schemas.microsoft.com/office/powerpoint/2010/main" val="426639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8BE0B8-B073-AE79-DD79-6EE0FD75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5" y="160423"/>
            <a:ext cx="5271509" cy="2963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4EB38-7D77-E12B-9CE3-A78BBEE14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423"/>
            <a:ext cx="5632929" cy="316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6E464-C894-8851-74EC-50C99E27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650" y="2663027"/>
            <a:ext cx="7626350" cy="3817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7E07EA-0784-957B-6E3B-57DAE9129108}"/>
              </a:ext>
            </a:extLst>
          </p:cNvPr>
          <p:cNvSpPr txBox="1"/>
          <p:nvPr/>
        </p:nvSpPr>
        <p:spPr>
          <a:xfrm>
            <a:off x="200743" y="4866501"/>
            <a:ext cx="115281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userobj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Add-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AzureADGroupMember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RefObjectId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userobj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AzureADGroupMember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 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0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482F7-563F-8430-4A40-F25924CF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9" y="571499"/>
            <a:ext cx="5545553" cy="311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FDCA0-77EB-1889-F4F7-C7FA43E0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571499"/>
            <a:ext cx="5545552" cy="3117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A5813-2F36-5C4A-B5C3-9F045A75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086" y="2422223"/>
            <a:ext cx="7489825" cy="374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3E2F2-B5B4-41A1-6098-08729A7C3169}"/>
              </a:ext>
            </a:extLst>
          </p:cNvPr>
          <p:cNvSpPr txBox="1"/>
          <p:nvPr/>
        </p:nvSpPr>
        <p:spPr>
          <a:xfrm>
            <a:off x="374649" y="5156538"/>
            <a:ext cx="1003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userobj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Remove-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AzureADGroupMember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MemberId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userobj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AzureADGroupMember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 </a:t>
            </a:r>
          </a:p>
        </p:txBody>
      </p:sp>
    </p:spTree>
    <p:extLst>
      <p:ext uri="{BB962C8B-B14F-4D97-AF65-F5344CB8AC3E}">
        <p14:creationId xmlns:p14="http://schemas.microsoft.com/office/powerpoint/2010/main" val="241451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Create Lab Tenant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4921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FE0FE-F5C6-2D67-80DC-2C70F523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0923"/>
            <a:ext cx="5346700" cy="3006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BE4E7-9CBC-466B-9F02-944413B4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50923"/>
            <a:ext cx="5346700" cy="300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A3259-A8A2-5A66-082D-9CDCD112C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899" y="2965231"/>
            <a:ext cx="7076321" cy="3541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511930-C94A-113C-8C32-C4270730C6C0}"/>
              </a:ext>
            </a:extLst>
          </p:cNvPr>
          <p:cNvSpPr txBox="1"/>
          <p:nvPr/>
        </p:nvSpPr>
        <p:spPr>
          <a:xfrm>
            <a:off x="196850" y="5838052"/>
            <a:ext cx="986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Remove-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4b3965a2-f063-4431-b572-7a0b48443d3d </a:t>
            </a:r>
          </a:p>
        </p:txBody>
      </p:sp>
    </p:spTree>
    <p:extLst>
      <p:ext uri="{BB962C8B-B14F-4D97-AF65-F5344CB8AC3E}">
        <p14:creationId xmlns:p14="http://schemas.microsoft.com/office/powerpoint/2010/main" val="341933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D443E5-9973-EEA9-66D3-67357B78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38223"/>
            <a:ext cx="5903996" cy="3319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6E589-ED0E-FB80-AB03-F1AB38CEA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2510912"/>
            <a:ext cx="7080250" cy="3543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871E80-60F4-95F2-4239-58D415C60162}"/>
              </a:ext>
            </a:extLst>
          </p:cNvPr>
          <p:cNvSpPr txBox="1"/>
          <p:nvPr/>
        </p:nvSpPr>
        <p:spPr>
          <a:xfrm>
            <a:off x="374650" y="5268436"/>
            <a:ext cx="11106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Remove-AzureADUser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-ObjectId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endParaRPr lang="pt-BR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mfecuser01@meetuplab.onmicrosoft.com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69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IF/ELSE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222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87655-49F8-E3D5-675B-686597C6E8F5}"/>
              </a:ext>
            </a:extLst>
          </p:cNvPr>
          <p:cNvSpPr txBox="1"/>
          <p:nvPr/>
        </p:nvSpPr>
        <p:spPr>
          <a:xfrm>
            <a:off x="4229100" y="116633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Lucida Console" panose="020B0609040504020204" pitchFamily="49" charset="0"/>
              </a:rPr>
              <a:t>Condition</a:t>
            </a:r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</a:rPr>
              <a:t>True</a:t>
            </a:r>
          </a:p>
          <a:p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28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896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F84CBF-43A8-6FDB-A581-4B0B61FD2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26662"/>
              </p:ext>
            </p:extLst>
          </p:nvPr>
        </p:nvGraphicFramePr>
        <p:xfrm>
          <a:off x="1990724" y="931862"/>
          <a:ext cx="8607425" cy="499427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869025">
                  <a:extLst>
                    <a:ext uri="{9D8B030D-6E8A-4147-A177-3AD203B41FA5}">
                      <a16:colId xmlns:a16="http://schemas.microsoft.com/office/drawing/2014/main" val="508787982"/>
                    </a:ext>
                  </a:extLst>
                </a:gridCol>
                <a:gridCol w="2869200">
                  <a:extLst>
                    <a:ext uri="{9D8B030D-6E8A-4147-A177-3AD203B41FA5}">
                      <a16:colId xmlns:a16="http://schemas.microsoft.com/office/drawing/2014/main" val="1388535409"/>
                    </a:ext>
                  </a:extLst>
                </a:gridCol>
                <a:gridCol w="2869200">
                  <a:extLst>
                    <a:ext uri="{9D8B030D-6E8A-4147-A177-3AD203B41FA5}">
                      <a16:colId xmlns:a16="http://schemas.microsoft.com/office/drawing/2014/main" val="44791874"/>
                    </a:ext>
                  </a:extLst>
                </a:gridCol>
              </a:tblGrid>
              <a:tr h="2984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Operator PowerShell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Description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Operator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808228974"/>
                  </a:ext>
                </a:extLst>
              </a:tr>
              <a:tr h="522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-eq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Compares two values to be equal or not.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==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968180106"/>
                  </a:ext>
                </a:extLst>
              </a:tr>
              <a:tr h="744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-ne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 the two values to be not equal.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!=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806390957"/>
                  </a:ext>
                </a:extLst>
              </a:tr>
              <a:tr h="7461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</a:t>
                      </a:r>
                      <a:r>
                        <a:rPr lang="en-US" sz="1400" dirty="0" err="1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gt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Compares the first value to be greater than the second one.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&gt;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020988953"/>
                  </a:ext>
                </a:extLst>
              </a:tr>
              <a:tr h="969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</a:t>
                      </a:r>
                      <a:r>
                        <a:rPr lang="en-US" sz="1400" dirty="0" err="1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ge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 the first value to be greater than or equals to the second one.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&gt;=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3971110146"/>
                  </a:ext>
                </a:extLst>
              </a:tr>
              <a:tr h="7461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</a:t>
                      </a:r>
                      <a:r>
                        <a:rPr lang="en-US" sz="1400" dirty="0" err="1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lt</a:t>
                      </a:r>
                      <a:endParaRPr lang="en-US" sz="1400" dirty="0"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 the first value to be less than the second one.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&lt;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154892554"/>
                  </a:ext>
                </a:extLst>
              </a:tr>
              <a:tr h="9672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-le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Compares first value to be less than or equals to second one.</a:t>
                      </a:r>
                    </a:p>
                  </a:txBody>
                  <a:tcPr marL="71333" marR="71333" marT="35667" marB="356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&lt;=</a:t>
                      </a:r>
                    </a:p>
                  </a:txBody>
                  <a:tcPr marL="71333" marR="71333" marT="35667" marB="35667" anchor="ctr"/>
                </a:tc>
                <a:extLst>
                  <a:ext uri="{0D108BD9-81ED-4DB2-BD59-A6C34878D82A}">
                    <a16:rowId xmlns:a16="http://schemas.microsoft.com/office/drawing/2014/main" val="418519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73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F8452-593C-63BE-623C-8555B367A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92"/>
          <a:stretch/>
        </p:blipFill>
        <p:spPr>
          <a:xfrm>
            <a:off x="838616" y="3628535"/>
            <a:ext cx="3361905" cy="1902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1A8A1-2108-7A4B-A8CE-F142ECC3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37"/>
          <a:stretch/>
        </p:blipFill>
        <p:spPr>
          <a:xfrm>
            <a:off x="7155069" y="3575050"/>
            <a:ext cx="3304762" cy="200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E9C83-BA73-2972-6F00-B2B764AC958D}"/>
              </a:ext>
            </a:extLst>
          </p:cNvPr>
          <p:cNvSpPr txBox="1"/>
          <p:nvPr/>
        </p:nvSpPr>
        <p:spPr>
          <a:xfrm>
            <a:off x="654050" y="121004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2A055-5C2F-F58F-4A3E-854E86850BAD}"/>
              </a:ext>
            </a:extLst>
          </p:cNvPr>
          <p:cNvSpPr txBox="1"/>
          <p:nvPr/>
        </p:nvSpPr>
        <p:spPr>
          <a:xfrm>
            <a:off x="7092950" y="121004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0243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DAECA-E73E-6908-4B7C-B645399BC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70"/>
          <a:stretch/>
        </p:blipFill>
        <p:spPr>
          <a:xfrm>
            <a:off x="1349588" y="3270433"/>
            <a:ext cx="3409524" cy="2031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D94E7-EA93-BE40-0ED4-44EC22C35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36"/>
          <a:stretch/>
        </p:blipFill>
        <p:spPr>
          <a:xfrm>
            <a:off x="7432890" y="3270433"/>
            <a:ext cx="3371429" cy="1716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01307-A627-CD12-FCAE-8BABF7948177}"/>
              </a:ext>
            </a:extLst>
          </p:cNvPr>
          <p:cNvSpPr txBox="1"/>
          <p:nvPr/>
        </p:nvSpPr>
        <p:spPr>
          <a:xfrm>
            <a:off x="1219200" y="78841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-ne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6F0F3-5759-5E3A-A34B-6EF1B762FB29}"/>
              </a:ext>
            </a:extLst>
          </p:cNvPr>
          <p:cNvSpPr txBox="1"/>
          <p:nvPr/>
        </p:nvSpPr>
        <p:spPr>
          <a:xfrm>
            <a:off x="7207250" y="98698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-ne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091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25663-C2BE-8E43-B4CA-40289A1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18"/>
          <a:stretch/>
        </p:blipFill>
        <p:spPr>
          <a:xfrm>
            <a:off x="1521278" y="3702064"/>
            <a:ext cx="3628571" cy="2026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2F688-A72D-1530-2309-5559F0921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78"/>
          <a:stretch/>
        </p:blipFill>
        <p:spPr>
          <a:xfrm>
            <a:off x="7464367" y="3937000"/>
            <a:ext cx="3161905" cy="179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969CE-950F-EE23-D61B-55E1794DC410}"/>
              </a:ext>
            </a:extLst>
          </p:cNvPr>
          <p:cNvSpPr txBox="1"/>
          <p:nvPr/>
        </p:nvSpPr>
        <p:spPr>
          <a:xfrm>
            <a:off x="1416050" y="14016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FB187-836B-BE2F-0891-47BD8C17AF36}"/>
              </a:ext>
            </a:extLst>
          </p:cNvPr>
          <p:cNvSpPr txBox="1"/>
          <p:nvPr/>
        </p:nvSpPr>
        <p:spPr>
          <a:xfrm>
            <a:off x="7296150" y="14016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37113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D4401-A1C9-F7AF-24A4-43AEF970B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27"/>
          <a:stretch/>
        </p:blipFill>
        <p:spPr>
          <a:xfrm>
            <a:off x="1576602" y="3549650"/>
            <a:ext cx="3438095" cy="1788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EB4C3-1BCC-C295-764F-7D85E586E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11"/>
          <a:stretch/>
        </p:blipFill>
        <p:spPr>
          <a:xfrm>
            <a:off x="7664638" y="3549650"/>
            <a:ext cx="3009524" cy="199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7815F-389C-120A-5E43-AB9133562B60}"/>
              </a:ext>
            </a:extLst>
          </p:cNvPr>
          <p:cNvSpPr txBox="1"/>
          <p:nvPr/>
        </p:nvSpPr>
        <p:spPr>
          <a:xfrm>
            <a:off x="1576602" y="12591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9112F-7D72-277C-1436-0E28C44C48EF}"/>
              </a:ext>
            </a:extLst>
          </p:cNvPr>
          <p:cNvSpPr txBox="1"/>
          <p:nvPr/>
        </p:nvSpPr>
        <p:spPr>
          <a:xfrm>
            <a:off x="7567398" y="12591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45502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C1997-C9DA-1735-0C96-BA377E4E4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67"/>
          <a:stretch/>
        </p:blipFill>
        <p:spPr>
          <a:xfrm>
            <a:off x="1798833" y="3727450"/>
            <a:ext cx="3133333" cy="1882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CE4E-425F-54DB-FDA4-D878FC71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3"/>
          <a:stretch/>
        </p:blipFill>
        <p:spPr>
          <a:xfrm>
            <a:off x="7259836" y="3727450"/>
            <a:ext cx="3180952" cy="2006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7F985-FF82-BCC0-7974-9A5301166F63}"/>
              </a:ext>
            </a:extLst>
          </p:cNvPr>
          <p:cNvSpPr txBox="1"/>
          <p:nvPr/>
        </p:nvSpPr>
        <p:spPr>
          <a:xfrm>
            <a:off x="1587500" y="99333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6D8FB-5712-0B54-8861-562854CD3D47}"/>
              </a:ext>
            </a:extLst>
          </p:cNvPr>
          <p:cNvSpPr txBox="1"/>
          <p:nvPr/>
        </p:nvSpPr>
        <p:spPr>
          <a:xfrm>
            <a:off x="7086600" y="99333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5597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BBE2B-1335-5702-159B-92922AB6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" y="276885"/>
            <a:ext cx="6683217" cy="3345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05C7F8-EDA8-3000-E44D-CBAEC045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2" y="2909454"/>
            <a:ext cx="6683218" cy="3345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06E089-34A4-502A-91C0-21538D8536A5}"/>
              </a:ext>
            </a:extLst>
          </p:cNvPr>
          <p:cNvSpPr txBox="1"/>
          <p:nvPr/>
        </p:nvSpPr>
        <p:spPr>
          <a:xfrm>
            <a:off x="1380694" y="444181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Create Tenant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6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C8EFE-3370-1863-947E-7029046F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72"/>
          <a:stretch/>
        </p:blipFill>
        <p:spPr>
          <a:xfrm>
            <a:off x="1949650" y="3429000"/>
            <a:ext cx="3200000" cy="179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18491-BD21-2FC1-1756-D3E1EDE8C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19"/>
          <a:stretch/>
        </p:blipFill>
        <p:spPr>
          <a:xfrm>
            <a:off x="7165764" y="3429000"/>
            <a:ext cx="3371429" cy="179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B529E8-4B5B-4B44-8B0E-2641398AA63C}"/>
              </a:ext>
            </a:extLst>
          </p:cNvPr>
          <p:cNvSpPr txBox="1"/>
          <p:nvPr/>
        </p:nvSpPr>
        <p:spPr>
          <a:xfrm>
            <a:off x="7165764" y="100603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7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32D38-A191-19D4-A918-48FFADDA4160}"/>
              </a:ext>
            </a:extLst>
          </p:cNvPr>
          <p:cNvSpPr txBox="1"/>
          <p:nvPr/>
        </p:nvSpPr>
        <p:spPr>
          <a:xfrm>
            <a:off x="1949650" y="1094939"/>
            <a:ext cx="6629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6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"------True------"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2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"Result"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"------False------"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569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IF/ELSE Example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143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2B0136-24EC-A7DF-9598-41D603F128B7}"/>
              </a:ext>
            </a:extLst>
          </p:cNvPr>
          <p:cNvSpPr txBox="1"/>
          <p:nvPr/>
        </p:nvSpPr>
        <p:spPr>
          <a:xfrm>
            <a:off x="781050" y="341332"/>
            <a:ext cx="11087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"mfecuser01@meetuplab.onmicrosoft.com"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 User 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"MFECUser01"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"TEST"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"mfecuser02@meetuplab.onmicrosoft.com"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"User02"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 User 02"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"MFECUser02"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"No TEST"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5584D-394A-B823-5599-4B1D9479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04" y="2751154"/>
            <a:ext cx="8627546" cy="37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340BA9-3FD7-87A5-BF9E-CCDFCAC75797}"/>
              </a:ext>
            </a:extLst>
          </p:cNvPr>
          <p:cNvSpPr txBox="1"/>
          <p:nvPr/>
        </p:nvSpPr>
        <p:spPr>
          <a:xfrm>
            <a:off x="800100" y="731788"/>
            <a:ext cx="81597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mfecuser02@meetuplab.onmicrosoft.com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'TEST'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 is Test Department."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 is not Test Department"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6CE70-41CA-0F83-4BE4-E24AE385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90" y="3637047"/>
            <a:ext cx="6447619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C35BA2-374B-4A35-43DA-174FA9EE47E3}"/>
              </a:ext>
            </a:extLst>
          </p:cNvPr>
          <p:cNvSpPr txBox="1"/>
          <p:nvPr/>
        </p:nvSpPr>
        <p:spPr>
          <a:xfrm>
            <a:off x="736600" y="719088"/>
            <a:ext cx="7073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mfecuser02@meetuplab.onmicrosoft.com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'TEST'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 is Test Department."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 is not Test Department"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C6DF9-9C8B-9450-04B6-C8A5C369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57" y="3852940"/>
            <a:ext cx="6514286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0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CSV files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285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0BBDB-7634-5831-9A01-47C9E467DE8A}"/>
              </a:ext>
            </a:extLst>
          </p:cNvPr>
          <p:cNvSpPr txBox="1"/>
          <p:nvPr/>
        </p:nvSpPr>
        <p:spPr>
          <a:xfrm>
            <a:off x="984250" y="7182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  <a:r>
              <a:rPr lang="it-IT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it-IT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it-IT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it-IT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it-IT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.\demo_data.csv</a:t>
            </a:r>
            <a:endParaRPr lang="it-IT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6A8F9-32B2-278F-9BBC-D96C43C2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85" y="2432221"/>
            <a:ext cx="4371429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59ADC-B91A-E0A9-A365-DC88330C7E39}"/>
              </a:ext>
            </a:extLst>
          </p:cNvPr>
          <p:cNvSpPr txBox="1"/>
          <p:nvPr/>
        </p:nvSpPr>
        <p:spPr>
          <a:xfrm>
            <a:off x="622300" y="863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E2CAA-C648-8465-7316-A99C5CDB831E}"/>
              </a:ext>
            </a:extLst>
          </p:cNvPr>
          <p:cNvSpPr txBox="1"/>
          <p:nvPr/>
        </p:nvSpPr>
        <p:spPr>
          <a:xfrm>
            <a:off x="3289300" y="875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60F89-8C41-7BBE-7404-23E078602684}"/>
              </a:ext>
            </a:extLst>
          </p:cNvPr>
          <p:cNvSpPr txBox="1"/>
          <p:nvPr/>
        </p:nvSpPr>
        <p:spPr>
          <a:xfrm>
            <a:off x="6096000" y="912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D2225-7B35-5418-0BDC-7C384C782C96}"/>
              </a:ext>
            </a:extLst>
          </p:cNvPr>
          <p:cNvSpPr txBox="1"/>
          <p:nvPr/>
        </p:nvSpPr>
        <p:spPr>
          <a:xfrm>
            <a:off x="8769350" y="930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BF9B4-EB05-4077-D8A1-92BD6BF8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21" y="1887666"/>
            <a:ext cx="2342857" cy="206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FEF85-2577-FED1-4AE7-1929403A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00" y="1887666"/>
            <a:ext cx="2200000" cy="2152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ED8ECD-70F6-341E-6ABF-B91154A3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922" y="1887666"/>
            <a:ext cx="2095238" cy="2133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117252-50DD-F786-BB44-DE571FD98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228" y="1873380"/>
            <a:ext cx="2257143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90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FOREACH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4810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425B2-F976-F037-DBA5-F021B41783F7}"/>
              </a:ext>
            </a:extLst>
          </p:cNvPr>
          <p:cNvSpPr txBox="1"/>
          <p:nvPr/>
        </p:nvSpPr>
        <p:spPr>
          <a:xfrm>
            <a:off x="1835150" y="1704698"/>
            <a:ext cx="10204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datas</a:t>
            </a:r>
            <a:r>
              <a:rPr lang="en-US" sz="3600" dirty="0">
                <a:solidFill>
                  <a:srgbClr val="00B0F0"/>
                </a:solidFill>
                <a:latin typeface="Lucida Console" panose="020B0609040504020204" pitchFamily="49" charset="0"/>
              </a:rPr>
              <a:t> = ("</a:t>
            </a:r>
            <a:r>
              <a:rPr lang="en-US" sz="3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First","Second","Third</a:t>
            </a:r>
            <a:r>
              <a:rPr lang="en-US" sz="3600" dirty="0">
                <a:solidFill>
                  <a:srgbClr val="00B0F0"/>
                </a:solidFill>
                <a:latin typeface="Lucida Console" panose="020B0609040504020204" pitchFamily="49" charset="0"/>
              </a:rPr>
              <a:t>") </a:t>
            </a:r>
            <a:r>
              <a:rPr lang="en-US" sz="36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3600" dirty="0">
                <a:solidFill>
                  <a:srgbClr val="00B050"/>
                </a:solidFill>
                <a:latin typeface="Lucida Console" panose="020B0609040504020204" pitchFamily="49" charset="0"/>
              </a:rPr>
              <a:t>$temp </a:t>
            </a:r>
            <a:r>
              <a:rPr lang="en-US" sz="3600" dirty="0">
                <a:solidFill>
                  <a:srgbClr val="8A2BE2"/>
                </a:solidFill>
                <a:latin typeface="Lucida Console" panose="020B0609040504020204" pitchFamily="49" charset="0"/>
              </a:rPr>
              <a:t>in</a:t>
            </a:r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datas</a:t>
            </a:r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3600" dirty="0">
                <a:solidFill>
                  <a:srgbClr val="FFC000"/>
                </a:solidFill>
                <a:latin typeface="Lucida Console" panose="020B0609040504020204" pitchFamily="49" charset="0"/>
              </a:rPr>
              <a:t>use</a:t>
            </a:r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Lucida Console" panose="020B0609040504020204" pitchFamily="49" charset="0"/>
              </a:rPr>
              <a:t>$temp </a:t>
            </a:r>
            <a:r>
              <a:rPr lang="en-US" sz="3600" dirty="0">
                <a:solidFill>
                  <a:srgbClr val="FFC000"/>
                </a:solidFill>
                <a:latin typeface="Lucida Console" panose="020B0609040504020204" pitchFamily="49" charset="0"/>
              </a:rPr>
              <a:t>for operation</a:t>
            </a:r>
          </a:p>
          <a:p>
            <a:r>
              <a:rPr lang="en-US" sz="36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1543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7F454-1012-935F-3D21-C7E3E838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1" y="309041"/>
            <a:ext cx="7318887" cy="3663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B11F8-26BF-9749-2855-6B82AAC8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45" y="2573474"/>
            <a:ext cx="7318887" cy="36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9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2D0A25-6B20-09F9-EF20-BE45C8CCFC09}"/>
              </a:ext>
            </a:extLst>
          </p:cNvPr>
          <p:cNvSpPr txBox="1"/>
          <p:nvPr/>
        </p:nvSpPr>
        <p:spPr>
          <a:xfrm>
            <a:off x="1193800" y="12857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First"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"Second"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"Third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"Value is: "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CE253-5769-055B-34B5-0C2BD711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33" y="3429000"/>
            <a:ext cx="4533333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6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FOREACH &amp; CSV files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9175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DA88D-6A63-CCBE-11F7-3DE4412369F5}"/>
              </a:ext>
            </a:extLst>
          </p:cNvPr>
          <p:cNvSpPr txBox="1"/>
          <p:nvPr/>
        </p:nvSpPr>
        <p:spPr>
          <a:xfrm>
            <a:off x="1066800" y="9492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.\demo_data.csv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$values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"Value is: "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value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username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45AD2-7D2C-BCB4-9067-AA36EAC1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71" y="2816407"/>
            <a:ext cx="4142857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8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Showcase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4812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sz="3600" dirty="0">
                <a:latin typeface="Prompt Medium" pitchFamily="2" charset="-34"/>
                <a:cs typeface="Prompt Medium" pitchFamily="2" charset="-34"/>
              </a:rPr>
              <a:t>cenario 1 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2000" dirty="0">
                <a:latin typeface="Prompt" pitchFamily="2" charset="-34"/>
                <a:cs typeface="Prompt" pitchFamily="2" charset="-34"/>
              </a:rPr>
              <a:t>ต้องการ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Create User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พร้อมกันจำนวนมากในครั้งเดียว โดยที่หาก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User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ที่ต้องการ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Create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มีอยู่แล้วบน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Tenant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ให้มีการแจ้งเตือนว่า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User </a:t>
            </a:r>
            <a:r>
              <a:rPr lang="th-TH" dirty="0"/>
              <a:t>นั้นมีอยู่แล้ว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9963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9FC5B-C9B8-7612-37AA-825105C6A87C}"/>
              </a:ext>
            </a:extLst>
          </p:cNvPr>
          <p:cNvSpPr txBox="1"/>
          <p:nvPr/>
        </p:nvSpPr>
        <p:spPr>
          <a:xfrm>
            <a:off x="469900" y="465594"/>
            <a:ext cx="104711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.\demo_data.csv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$domain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AzureADDomain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-TypeName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Microsoft.Open.AzureAD.Model.PasswordProfile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Password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"P@ssw0rd"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"@"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$domain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-Filter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 eq '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firstname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lastname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-ne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PasswordProfile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"User: 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"already In your Tenant"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7959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sz="3600" dirty="0">
                <a:latin typeface="Prompt Medium" pitchFamily="2" charset="-34"/>
                <a:cs typeface="Prompt Medium" pitchFamily="2" charset="-34"/>
              </a:rPr>
              <a:t>cenario 2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2000" dirty="0">
                <a:latin typeface="Prompt" pitchFamily="2" charset="-34"/>
                <a:cs typeface="Prompt" pitchFamily="2" charset="-34"/>
              </a:rPr>
              <a:t>ต้องการ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List User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ที่อยู่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Department ITOMS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ทั้งหมดบน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Tenant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4725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67F06-0971-4C8B-D584-7DD47E10E9B9}"/>
              </a:ext>
            </a:extLst>
          </p:cNvPr>
          <p:cNvSpPr txBox="1"/>
          <p:nvPr/>
        </p:nvSpPr>
        <p:spPr>
          <a:xfrm>
            <a:off x="1612900" y="11206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-All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'ITOMS'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Write-Host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"User: 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 Is ITOMS Teams"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443BD-5F07-8220-2B43-4E0BE2EF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05" y="3606902"/>
            <a:ext cx="5276190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2000" dirty="0">
                <a:latin typeface="Prompt" pitchFamily="2" charset="-34"/>
                <a:cs typeface="Prompt" pitchFamily="2" charset="-34"/>
              </a:rPr>
              <a:t>ต้องการ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List User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ที่อยู่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Department SALE </a:t>
            </a:r>
            <a:r>
              <a:rPr lang="th-TH" sz="2000" dirty="0">
                <a:latin typeface="Prompt" pitchFamily="2" charset="-34"/>
                <a:cs typeface="Prompt" pitchFamily="2" charset="-34"/>
              </a:rPr>
              <a:t>ทั้งหมดบน </a:t>
            </a:r>
            <a:r>
              <a:rPr lang="en-US" sz="2000" dirty="0">
                <a:latin typeface="Prompt" pitchFamily="2" charset="-34"/>
                <a:cs typeface="Prompt" pitchFamily="2" charset="-34"/>
              </a:rPr>
              <a:t>Tenant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2977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sz="3600" dirty="0">
                <a:latin typeface="Prompt Medium" pitchFamily="2" charset="-34"/>
                <a:cs typeface="Prompt Medium" pitchFamily="2" charset="-34"/>
              </a:rPr>
              <a:t>cenario 3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ต้องการ </a:t>
            </a:r>
            <a:r>
              <a:rPr lang="en-US" dirty="0"/>
              <a:t>Disable User </a:t>
            </a:r>
            <a:r>
              <a:rPr lang="th-TH" dirty="0"/>
              <a:t>ทิ่อยู่ </a:t>
            </a:r>
            <a:r>
              <a:rPr lang="en-US" dirty="0"/>
              <a:t>Department ITOMS </a:t>
            </a:r>
            <a:r>
              <a:rPr lang="th-TH" dirty="0"/>
              <a:t>ทั้งหมดบน </a:t>
            </a:r>
            <a:r>
              <a:rPr lang="en-US" dirty="0"/>
              <a:t>Tenant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736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9825A5-DA57-A876-B817-FB09F18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06" y="502516"/>
            <a:ext cx="6813710" cy="3410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A4B5DE-CDC6-4044-2320-7BEB8474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288" y="3069769"/>
            <a:ext cx="6813712" cy="34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82CAA1-7E84-703D-AEF3-70D61ED35DEE}"/>
              </a:ext>
            </a:extLst>
          </p:cNvPr>
          <p:cNvSpPr txBox="1"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-All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'ITOMS'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alluser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AccountEnabled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$false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44040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ต้องการ </a:t>
            </a:r>
            <a:r>
              <a:rPr lang="en-US" dirty="0"/>
              <a:t>Disable User </a:t>
            </a:r>
            <a:r>
              <a:rPr lang="th-TH" dirty="0"/>
              <a:t>ทิ่อยู่ </a:t>
            </a:r>
            <a:r>
              <a:rPr lang="en-US" dirty="0"/>
              <a:t>Department Network </a:t>
            </a:r>
            <a:r>
              <a:rPr lang="th-TH" dirty="0"/>
              <a:t>ทั้งหมดบน </a:t>
            </a:r>
            <a:r>
              <a:rPr lang="en-US" dirty="0"/>
              <a:t>Tenant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5421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sz="3600" dirty="0">
                <a:latin typeface="Prompt Medium" pitchFamily="2" charset="-34"/>
                <a:cs typeface="Prompt Medium" pitchFamily="2" charset="-34"/>
              </a:rPr>
              <a:t>cenario 4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Group </a:t>
            </a:r>
            <a:r>
              <a:rPr lang="th-TH" dirty="0"/>
              <a:t>ตาม </a:t>
            </a:r>
            <a:r>
              <a:rPr lang="en-US" dirty="0"/>
              <a:t>Department </a:t>
            </a:r>
            <a:r>
              <a:rPr lang="th-TH" dirty="0"/>
              <a:t>และ </a:t>
            </a:r>
            <a:r>
              <a:rPr lang="en-US" dirty="0"/>
              <a:t>Add </a:t>
            </a:r>
            <a:r>
              <a:rPr lang="th-TH" dirty="0"/>
              <a:t>คนที่อยู่ใน </a:t>
            </a:r>
            <a:r>
              <a:rPr lang="en-US" dirty="0"/>
              <a:t>Department </a:t>
            </a:r>
            <a:r>
              <a:rPr lang="th-TH" dirty="0"/>
              <a:t>นั้นๆ เข้า </a:t>
            </a:r>
            <a:r>
              <a:rPr lang="en-US" dirty="0"/>
              <a:t>Group </a:t>
            </a:r>
            <a:r>
              <a:rPr lang="th-TH" dirty="0"/>
              <a:t>ที่ </a:t>
            </a:r>
            <a:r>
              <a:rPr lang="en-US" dirty="0"/>
              <a:t>Create </a:t>
            </a:r>
            <a:r>
              <a:rPr lang="th-TH" dirty="0"/>
              <a:t>ขึ้นมา</a:t>
            </a:r>
            <a:r>
              <a:rPr lang="en-US" dirty="0"/>
              <a:t> </a:t>
            </a:r>
            <a:r>
              <a:rPr lang="th-TH" dirty="0"/>
              <a:t>โดยใช้ข้อมูลจาก </a:t>
            </a:r>
            <a:r>
              <a:rPr lang="en-US" dirty="0"/>
              <a:t>CSV file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42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A8C47-DD68-147E-389E-A5D69FE3F304}"/>
              </a:ext>
            </a:extLst>
          </p:cNvPr>
          <p:cNvSpPr txBox="1"/>
          <p:nvPr/>
        </p:nvSpPr>
        <p:spPr>
          <a:xfrm>
            <a:off x="482600" y="335845"/>
            <a:ext cx="11995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$datas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pt-B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pt-BR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.\demo_data.csv</a:t>
            </a:r>
            <a:endParaRPr lang="pt-BR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-Filter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"DisplayName eq '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$department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-ne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exgroup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$false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SecurityEnabled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MailNickName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NotSet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$domain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AzureADDomain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-Filter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"DisplayName eq '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$department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'"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username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"@"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$domain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AzureADUser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$username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data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department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exgroup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Remove-</a:t>
            </a:r>
            <a:r>
              <a:rPr 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AzureADGroupMember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exgroup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RefObjectId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US" sz="18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32587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User </a:t>
            </a:r>
            <a:r>
              <a:rPr lang="th-TH" dirty="0"/>
              <a:t>ออกจาก </a:t>
            </a:r>
            <a:r>
              <a:rPr lang="en-US" dirty="0"/>
              <a:t>Group </a:t>
            </a:r>
            <a:r>
              <a:rPr lang="th-TH" dirty="0"/>
              <a:t>ที่ตนเองอยู่ทั้งหมด</a:t>
            </a:r>
            <a:r>
              <a:rPr lang="en-US" dirty="0"/>
              <a:t> </a:t>
            </a:r>
            <a:r>
              <a:rPr lang="th-TH" dirty="0"/>
              <a:t>ตามข้อมูลใน </a:t>
            </a:r>
            <a:r>
              <a:rPr lang="en-US" dirty="0"/>
              <a:t>CSV file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9878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rompt Medium" pitchFamily="2" charset="-34"/>
                <a:cs typeface="Prompt Medium" pitchFamily="2" charset="-34"/>
              </a:rPr>
              <a:t>Quiz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ต้องการ </a:t>
            </a:r>
            <a:r>
              <a:rPr lang="en-US" dirty="0"/>
              <a:t>Delete User </a:t>
            </a:r>
            <a:r>
              <a:rPr lang="th-TH" dirty="0"/>
              <a:t>ตาม </a:t>
            </a:r>
            <a:r>
              <a:rPr lang="en-US" dirty="0"/>
              <a:t>List </a:t>
            </a:r>
            <a:r>
              <a:rPr lang="th-TH" dirty="0"/>
              <a:t>ใน </a:t>
            </a:r>
            <a:r>
              <a:rPr lang="en-US" dirty="0"/>
              <a:t>CSV file</a:t>
            </a:r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984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9B013-5B6B-90C4-6B72-EE95650A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95" y="498763"/>
            <a:ext cx="6572086" cy="328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AFB00-5250-EEF1-355F-857C02D9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22" y="2917577"/>
            <a:ext cx="6572086" cy="3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63515-C8C5-0FB0-EB86-F1E7FE2F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44" y="267316"/>
            <a:ext cx="7331034" cy="366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A91771-A84C-5BAA-059D-86E37D38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40" y="2525832"/>
            <a:ext cx="7331035" cy="36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6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0969-98D1-8F40-A1C5-888C1EC43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Prompt Medium" pitchFamily="2" charset="-34"/>
                <a:cs typeface="Prompt Medium" pitchFamily="2" charset="-34"/>
              </a:rPr>
              <a:t>AzureAD</a:t>
            </a:r>
            <a:r>
              <a:rPr lang="en-US" sz="3600" dirty="0">
                <a:latin typeface="Prompt Medium" pitchFamily="2" charset="-34"/>
                <a:cs typeface="Prompt Medium" pitchFamily="2" charset="-34"/>
              </a:rPr>
              <a:t> Module</a:t>
            </a:r>
            <a:endParaRPr lang="en-TH" sz="3600" dirty="0">
              <a:latin typeface="Prompt Medium" pitchFamily="2" charset="-34"/>
              <a:cs typeface="Prompt Medium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AEC9F-BB0D-1F42-8034-7CF4EBB2B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TH" sz="2000" dirty="0">
              <a:latin typeface="Prompt" pitchFamily="2" charset="-34"/>
              <a:cs typeface="Promp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473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5612B-84D9-01FD-60BF-61A7B741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7" y="160316"/>
            <a:ext cx="7664308" cy="4309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497A3-22BB-EDE9-4570-E468BB57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89" y="1989115"/>
            <a:ext cx="7664309" cy="4309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D98D3-A1E4-2AD2-0E73-F620723E98E6}"/>
              </a:ext>
            </a:extLst>
          </p:cNvPr>
          <p:cNvSpPr txBox="1"/>
          <p:nvPr/>
        </p:nvSpPr>
        <p:spPr>
          <a:xfrm>
            <a:off x="178767" y="6298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AzureADPreview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087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35AF"/>
      </a:dk2>
      <a:lt2>
        <a:srgbClr val="005A9E"/>
      </a:lt2>
      <a:accent1>
        <a:srgbClr val="00C5FF"/>
      </a:accent1>
      <a:accent2>
        <a:srgbClr val="39DFAA"/>
      </a:accent2>
      <a:accent3>
        <a:srgbClr val="EEA12E"/>
      </a:accent3>
      <a:accent4>
        <a:srgbClr val="F9CA34"/>
      </a:accent4>
      <a:accent5>
        <a:srgbClr val="C7F2F3"/>
      </a:accent5>
      <a:accent6>
        <a:srgbClr val="3EA1D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emplate 2021" id="{13677B44-87CC-AA40-BD22-E97EFDB042FD}" vid="{C7FC3C02-93CD-0943-8F70-60BC614BBD20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64C7B416B6A140A35BC38F7CA478D5" ma:contentTypeVersion="12" ma:contentTypeDescription="Create a new document." ma:contentTypeScope="" ma:versionID="2a4adff28de3976fa5592e7528c70c44">
  <xsd:schema xmlns:xsd="http://www.w3.org/2001/XMLSchema" xmlns:xs="http://www.w3.org/2001/XMLSchema" xmlns:p="http://schemas.microsoft.com/office/2006/metadata/properties" xmlns:ns2="f47a7d9e-c79f-4784-b4a3-1a911f5f1547" xmlns:ns3="786e91ed-7ff2-4268-bb06-64e17ea4371c" targetNamespace="http://schemas.microsoft.com/office/2006/metadata/properties" ma:root="true" ma:fieldsID="7119a594e9633a5ef0b92eb52b713bc2" ns2:_="" ns3:_="">
    <xsd:import namespace="f47a7d9e-c79f-4784-b4a3-1a911f5f1547"/>
    <xsd:import namespace="786e91ed-7ff2-4268-bb06-64e17ea437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a7d9e-c79f-4784-b4a3-1a911f5f15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6e91ed-7ff2-4268-bb06-64e17ea437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C0085B-18AE-4B54-BF81-58676AE6F0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50A8D-3E17-496D-8B64-FF67C7D47D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7a7d9e-c79f-4784-b4a3-1a911f5f1547"/>
    <ds:schemaRef ds:uri="786e91ed-7ff2-4268-bb06-64e17ea437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F33ACE-814C-4D87-B015-B2AF53DC1C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1613</Words>
  <Application>Microsoft Office PowerPoint</Application>
  <PresentationFormat>Widescreen</PresentationFormat>
  <Paragraphs>275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Arial</vt:lpstr>
      <vt:lpstr>Calibri</vt:lpstr>
      <vt:lpstr>Lucida Console</vt:lpstr>
      <vt:lpstr>Prompt</vt:lpstr>
      <vt:lpstr>Prompt Light</vt:lpstr>
      <vt:lpstr>Prompt Medium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Create Lab Tenant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AzureAD Module</vt:lpstr>
      <vt:lpstr>PowerPoint Presentation</vt:lpstr>
      <vt:lpstr>PowerPoint Presentation</vt:lpstr>
      <vt:lpstr>Azure AD Basic PowerShell</vt:lpstr>
      <vt:lpstr>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IF/ELSE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IF/ELSE Example</vt:lpstr>
      <vt:lpstr>PowerPoint Presentation</vt:lpstr>
      <vt:lpstr>PowerPoint Presentation</vt:lpstr>
      <vt:lpstr>PowerPoint Presentation</vt:lpstr>
      <vt:lpstr>Import CSV files</vt:lpstr>
      <vt:lpstr>PowerPoint Presentation</vt:lpstr>
      <vt:lpstr>PowerPoint Presentation</vt:lpstr>
      <vt:lpstr>FOREACH</vt:lpstr>
      <vt:lpstr>PowerPoint Presentation</vt:lpstr>
      <vt:lpstr>PowerPoint Presentation</vt:lpstr>
      <vt:lpstr>FOREACH &amp; CSV files</vt:lpstr>
      <vt:lpstr>PowerPoint Presentation</vt:lpstr>
      <vt:lpstr>Showcase</vt:lpstr>
      <vt:lpstr>Scenario 1 </vt:lpstr>
      <vt:lpstr>PowerPoint Presentation</vt:lpstr>
      <vt:lpstr>Scenario 2</vt:lpstr>
      <vt:lpstr>PowerPoint Presentation</vt:lpstr>
      <vt:lpstr>Quiz</vt:lpstr>
      <vt:lpstr>Scenario 3</vt:lpstr>
      <vt:lpstr>PowerPoint Presentation</vt:lpstr>
      <vt:lpstr>Quiz</vt:lpstr>
      <vt:lpstr>Scenario 4</vt:lpstr>
      <vt:lpstr>PowerPoint Presentation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Narada Manawatanakij</dc:creator>
  <cp:lastModifiedBy>Nitithorn Chancharoen</cp:lastModifiedBy>
  <cp:revision>70</cp:revision>
  <dcterms:created xsi:type="dcterms:W3CDTF">2021-03-05T04:48:16Z</dcterms:created>
  <dcterms:modified xsi:type="dcterms:W3CDTF">2023-01-29T16:05:41Z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0x0101005564C7B416B6A140A35BC38F7CA478D5</vt:lpwstr>
  </property>
</Properties>
</file>